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erriweather"/>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erriweather-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Merriweather-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erriweather-bold.fntdata"/><Relationship Id="rId6" Type="http://schemas.openxmlformats.org/officeDocument/2006/relationships/slide" Target="slides/slide1.xml"/><Relationship Id="rId18" Type="http://schemas.openxmlformats.org/officeDocument/2006/relationships/font" Target="fonts/Merriweather-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66c54b07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66c54b07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66c54b07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66c54b07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66c54b07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66c54b07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566c54b07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66c54b07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66c54b079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66c54b079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66c54b07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66c54b07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66c54b07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66c54b079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66c54b07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66c54b079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66c54b079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66c54b079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66c54b079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66c54b079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66c54b079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66c54b079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jp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hyperlink" Target="https://catchthemes.com/wordpress-web-host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hyperlink" Target="https://www.bluehost.com/?utm_source=catchthemes.com&amp;utm_medium=affiliate&amp;utm_campaign=affiliate-link_catchthemes_notype" TargetMode="External"/><Relationship Id="rId6" Type="http://schemas.openxmlformats.org/officeDocument/2006/relationships/hyperlink" Target="https://www.siteground.com/wordpress-hosting.htm?afbannercode=3c2da959fa457fd73d83f7d5e0567ac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png"/><Relationship Id="rId13" Type="http://schemas.openxmlformats.org/officeDocument/2006/relationships/image" Target="../media/image2.png"/><Relationship Id="rId12"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13.png"/><Relationship Id="rId15" Type="http://schemas.openxmlformats.org/officeDocument/2006/relationships/image" Target="../media/image21.png"/><Relationship Id="rId1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hyperlink" Target="https://catchthemes.com/themes/audioman/#theme-instruction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Madeliene Edwards</a:t>
            </a:r>
            <a:endParaRPr/>
          </a:p>
        </p:txBody>
      </p:sp>
      <p:pic>
        <p:nvPicPr>
          <p:cNvPr id="55" name="Google Shape;55;p13"/>
          <p:cNvPicPr preferRelativeResize="0"/>
          <p:nvPr/>
        </p:nvPicPr>
        <p:blipFill>
          <a:blip r:embed="rId4">
            <a:alphaModFix/>
          </a:blip>
          <a:stretch>
            <a:fillRect/>
          </a:stretch>
        </p:blipFill>
        <p:spPr>
          <a:xfrm>
            <a:off x="2575450" y="2214212"/>
            <a:ext cx="3900174" cy="715074"/>
          </a:xfrm>
          <a:prstGeom prst="rect">
            <a:avLst/>
          </a:prstGeom>
          <a:noFill/>
          <a:ln>
            <a:noFill/>
          </a:ln>
        </p:spPr>
      </p:pic>
      <p:cxnSp>
        <p:nvCxnSpPr>
          <p:cNvPr id="56" name="Google Shape;56;p13"/>
          <p:cNvCxnSpPr/>
          <p:nvPr/>
        </p:nvCxnSpPr>
        <p:spPr>
          <a:xfrm flipH="1" rot="10800000">
            <a:off x="873275" y="2826975"/>
            <a:ext cx="7585800" cy="750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6622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Hosting Recommendation</a:t>
            </a:r>
            <a:endParaRPr/>
          </a:p>
        </p:txBody>
      </p:sp>
      <p:pic>
        <p:nvPicPr>
          <p:cNvPr id="126" name="Google Shape;126;p22"/>
          <p:cNvPicPr preferRelativeResize="0"/>
          <p:nvPr/>
        </p:nvPicPr>
        <p:blipFill>
          <a:blip r:embed="rId3">
            <a:alphaModFix/>
          </a:blip>
          <a:stretch>
            <a:fillRect/>
          </a:stretch>
        </p:blipFill>
        <p:spPr>
          <a:xfrm>
            <a:off x="1906350" y="1103525"/>
            <a:ext cx="5455956" cy="3820976"/>
          </a:xfrm>
          <a:prstGeom prst="rect">
            <a:avLst/>
          </a:prstGeom>
          <a:noFill/>
          <a:ln>
            <a:noFill/>
          </a:ln>
        </p:spPr>
      </p:pic>
      <p:sp>
        <p:nvSpPr>
          <p:cNvPr id="127" name="Google Shape;127;p22"/>
          <p:cNvSpPr txBox="1"/>
          <p:nvPr/>
        </p:nvSpPr>
        <p:spPr>
          <a:xfrm>
            <a:off x="7023275" y="445025"/>
            <a:ext cx="19062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https://catchthemes.com/wordpress-web-hosting/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Hosting</a:t>
            </a:r>
            <a:endParaRPr/>
          </a:p>
        </p:txBody>
      </p:sp>
      <p:pic>
        <p:nvPicPr>
          <p:cNvPr id="133" name="Google Shape;133;p23"/>
          <p:cNvPicPr preferRelativeResize="0"/>
          <p:nvPr/>
        </p:nvPicPr>
        <p:blipFill>
          <a:blip r:embed="rId3">
            <a:alphaModFix/>
          </a:blip>
          <a:stretch>
            <a:fillRect/>
          </a:stretch>
        </p:blipFill>
        <p:spPr>
          <a:xfrm>
            <a:off x="182000" y="2924100"/>
            <a:ext cx="4104448" cy="2064000"/>
          </a:xfrm>
          <a:prstGeom prst="rect">
            <a:avLst/>
          </a:prstGeom>
          <a:noFill/>
          <a:ln>
            <a:noFill/>
          </a:ln>
        </p:spPr>
      </p:pic>
      <p:pic>
        <p:nvPicPr>
          <p:cNvPr id="134" name="Google Shape;134;p23"/>
          <p:cNvPicPr preferRelativeResize="0"/>
          <p:nvPr/>
        </p:nvPicPr>
        <p:blipFill>
          <a:blip r:embed="rId4">
            <a:alphaModFix/>
          </a:blip>
          <a:stretch>
            <a:fillRect/>
          </a:stretch>
        </p:blipFill>
        <p:spPr>
          <a:xfrm>
            <a:off x="1766012" y="418250"/>
            <a:ext cx="4580377" cy="2023150"/>
          </a:xfrm>
          <a:prstGeom prst="rect">
            <a:avLst/>
          </a:prstGeom>
          <a:noFill/>
          <a:ln>
            <a:noFill/>
          </a:ln>
        </p:spPr>
      </p:pic>
      <p:sp>
        <p:nvSpPr>
          <p:cNvPr id="135" name="Google Shape;135;p23"/>
          <p:cNvSpPr txBox="1"/>
          <p:nvPr/>
        </p:nvSpPr>
        <p:spPr>
          <a:xfrm>
            <a:off x="495850" y="2516250"/>
            <a:ext cx="1398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rPr>
              <a:t>SiteGround</a:t>
            </a:r>
            <a:endParaRPr>
              <a:solidFill>
                <a:srgbClr val="FFFF00"/>
              </a:solidFill>
            </a:endParaRPr>
          </a:p>
        </p:txBody>
      </p:sp>
      <p:sp>
        <p:nvSpPr>
          <p:cNvPr id="136" name="Google Shape;136;p23"/>
          <p:cNvSpPr txBox="1"/>
          <p:nvPr/>
        </p:nvSpPr>
        <p:spPr>
          <a:xfrm>
            <a:off x="3356900" y="112025"/>
            <a:ext cx="13986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rPr>
              <a:t>BlueHost</a:t>
            </a:r>
            <a:endParaRPr>
              <a:solidFill>
                <a:srgbClr val="FFFF00"/>
              </a:solidFill>
            </a:endParaRPr>
          </a:p>
        </p:txBody>
      </p:sp>
      <p:sp>
        <p:nvSpPr>
          <p:cNvPr id="137" name="Google Shape;137;p23"/>
          <p:cNvSpPr txBox="1"/>
          <p:nvPr/>
        </p:nvSpPr>
        <p:spPr>
          <a:xfrm>
            <a:off x="6423850" y="699925"/>
            <a:ext cx="2600400" cy="7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5"/>
              </a:rPr>
              <a:t>https://www.bluehost.com/?utm_source=catchthemes.com&amp;utm_medium=affiliate&amp;utm_campaign=affiliate-link_catchthemes_notype</a:t>
            </a:r>
            <a:endParaRPr/>
          </a:p>
        </p:txBody>
      </p:sp>
      <p:sp>
        <p:nvSpPr>
          <p:cNvPr id="138" name="Google Shape;138;p23"/>
          <p:cNvSpPr txBox="1"/>
          <p:nvPr/>
        </p:nvSpPr>
        <p:spPr>
          <a:xfrm>
            <a:off x="4655075" y="3564025"/>
            <a:ext cx="3000000" cy="12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6"/>
              </a:rPr>
              <a:t>https://www.siteground.com/wordpress-hosting.htm?afbannercode=3c2da959fa457fd73d83f7d5e0567ac0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Listening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2579300" y="0"/>
            <a:ext cx="3851952" cy="1852949"/>
          </a:xfrm>
          <a:prstGeom prst="rect">
            <a:avLst/>
          </a:prstGeom>
          <a:noFill/>
          <a:ln>
            <a:noFill/>
          </a:ln>
        </p:spPr>
      </p:pic>
      <p:pic>
        <p:nvPicPr>
          <p:cNvPr id="62" name="Google Shape;62;p14"/>
          <p:cNvPicPr preferRelativeResize="0"/>
          <p:nvPr/>
        </p:nvPicPr>
        <p:blipFill>
          <a:blip r:embed="rId4">
            <a:alphaModFix/>
          </a:blip>
          <a:stretch>
            <a:fillRect/>
          </a:stretch>
        </p:blipFill>
        <p:spPr>
          <a:xfrm>
            <a:off x="2579300" y="1486739"/>
            <a:ext cx="3851952" cy="1857012"/>
          </a:xfrm>
          <a:prstGeom prst="rect">
            <a:avLst/>
          </a:prstGeom>
          <a:noFill/>
          <a:ln>
            <a:noFill/>
          </a:ln>
        </p:spPr>
      </p:pic>
      <p:pic>
        <p:nvPicPr>
          <p:cNvPr id="63" name="Google Shape;63;p14"/>
          <p:cNvPicPr preferRelativeResize="0"/>
          <p:nvPr/>
        </p:nvPicPr>
        <p:blipFill>
          <a:blip r:embed="rId5">
            <a:alphaModFix/>
          </a:blip>
          <a:stretch>
            <a:fillRect/>
          </a:stretch>
        </p:blipFill>
        <p:spPr>
          <a:xfrm>
            <a:off x="2579302" y="3292890"/>
            <a:ext cx="3851952" cy="1819660"/>
          </a:xfrm>
          <a:prstGeom prst="rect">
            <a:avLst/>
          </a:prstGeom>
          <a:noFill/>
          <a:ln>
            <a:noFill/>
          </a:ln>
        </p:spPr>
      </p:pic>
      <p:sp>
        <p:nvSpPr>
          <p:cNvPr id="64" name="Google Shape;64;p14"/>
          <p:cNvSpPr txBox="1"/>
          <p:nvPr>
            <p:ph type="title"/>
          </p:nvPr>
        </p:nvSpPr>
        <p:spPr>
          <a:xfrm>
            <a:off x="329400" y="212525"/>
            <a:ext cx="1986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Prototype</a:t>
            </a:r>
            <a:r>
              <a:rPr lang="en"/>
              <a:t> 1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it could look?</a:t>
            </a:r>
            <a:endParaRPr/>
          </a:p>
        </p:txBody>
      </p:sp>
      <p:pic>
        <p:nvPicPr>
          <p:cNvPr id="70" name="Google Shape;70;p15"/>
          <p:cNvPicPr preferRelativeResize="0"/>
          <p:nvPr/>
        </p:nvPicPr>
        <p:blipFill>
          <a:blip r:embed="rId3">
            <a:alphaModFix/>
          </a:blip>
          <a:stretch>
            <a:fillRect/>
          </a:stretch>
        </p:blipFill>
        <p:spPr>
          <a:xfrm>
            <a:off x="3504925" y="2882975"/>
            <a:ext cx="2041525" cy="2041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pic>
        <p:nvPicPr>
          <p:cNvPr id="75" name="Google Shape;75;p16"/>
          <p:cNvPicPr preferRelativeResize="0"/>
          <p:nvPr/>
        </p:nvPicPr>
        <p:blipFill/>
        <p:spPr>
          <a:xfrm>
            <a:off x="0" y="0"/>
            <a:ext cx="3197098" cy="1325897"/>
          </a:xfrm>
          <a:prstGeom prst="rect">
            <a:avLst/>
          </a:prstGeom>
          <a:noFill/>
          <a:ln>
            <a:noFill/>
          </a:ln>
        </p:spPr>
      </p:pic>
      <p:pic>
        <p:nvPicPr>
          <p:cNvPr id="76" name="Google Shape;76;p16"/>
          <p:cNvPicPr preferRelativeResize="0"/>
          <p:nvPr/>
        </p:nvPicPr>
        <p:blipFill>
          <a:blip r:embed="rId3">
            <a:alphaModFix/>
          </a:blip>
          <a:stretch>
            <a:fillRect/>
          </a:stretch>
        </p:blipFill>
        <p:spPr>
          <a:xfrm>
            <a:off x="0" y="1325902"/>
            <a:ext cx="3197098" cy="1123546"/>
          </a:xfrm>
          <a:prstGeom prst="rect">
            <a:avLst/>
          </a:prstGeom>
          <a:noFill/>
          <a:ln>
            <a:noFill/>
          </a:ln>
        </p:spPr>
      </p:pic>
      <p:pic>
        <p:nvPicPr>
          <p:cNvPr id="77" name="Google Shape;77;p16"/>
          <p:cNvPicPr preferRelativeResize="0"/>
          <p:nvPr/>
        </p:nvPicPr>
        <p:blipFill>
          <a:blip r:embed="rId4">
            <a:alphaModFix/>
          </a:blip>
          <a:stretch>
            <a:fillRect/>
          </a:stretch>
        </p:blipFill>
        <p:spPr>
          <a:xfrm>
            <a:off x="0" y="2398377"/>
            <a:ext cx="3197098" cy="1309373"/>
          </a:xfrm>
          <a:prstGeom prst="rect">
            <a:avLst/>
          </a:prstGeom>
          <a:noFill/>
          <a:ln>
            <a:noFill/>
          </a:ln>
        </p:spPr>
      </p:pic>
      <p:pic>
        <p:nvPicPr>
          <p:cNvPr id="78" name="Google Shape;78;p16"/>
          <p:cNvPicPr preferRelativeResize="0"/>
          <p:nvPr/>
        </p:nvPicPr>
        <p:blipFill>
          <a:blip r:embed="rId5">
            <a:alphaModFix/>
          </a:blip>
          <a:stretch>
            <a:fillRect/>
          </a:stretch>
        </p:blipFill>
        <p:spPr>
          <a:xfrm>
            <a:off x="0" y="3676225"/>
            <a:ext cx="3197098" cy="1493637"/>
          </a:xfrm>
          <a:prstGeom prst="rect">
            <a:avLst/>
          </a:prstGeom>
          <a:noFill/>
          <a:ln>
            <a:noFill/>
          </a:ln>
        </p:spPr>
      </p:pic>
      <p:pic>
        <p:nvPicPr>
          <p:cNvPr id="79" name="Google Shape;79;p16"/>
          <p:cNvPicPr preferRelativeResize="0"/>
          <p:nvPr/>
        </p:nvPicPr>
        <p:blipFill>
          <a:blip r:embed="rId6">
            <a:alphaModFix/>
          </a:blip>
          <a:stretch>
            <a:fillRect/>
          </a:stretch>
        </p:blipFill>
        <p:spPr>
          <a:xfrm>
            <a:off x="3241525" y="0"/>
            <a:ext cx="3256325" cy="970991"/>
          </a:xfrm>
          <a:prstGeom prst="rect">
            <a:avLst/>
          </a:prstGeom>
          <a:noFill/>
          <a:ln>
            <a:noFill/>
          </a:ln>
        </p:spPr>
      </p:pic>
      <p:pic>
        <p:nvPicPr>
          <p:cNvPr id="80" name="Google Shape;80;p16"/>
          <p:cNvPicPr preferRelativeResize="0"/>
          <p:nvPr/>
        </p:nvPicPr>
        <p:blipFill>
          <a:blip r:embed="rId7">
            <a:alphaModFix/>
          </a:blip>
          <a:stretch>
            <a:fillRect/>
          </a:stretch>
        </p:blipFill>
        <p:spPr>
          <a:xfrm>
            <a:off x="3241525" y="970991"/>
            <a:ext cx="3256325" cy="1120514"/>
          </a:xfrm>
          <a:prstGeom prst="rect">
            <a:avLst/>
          </a:prstGeom>
          <a:noFill/>
          <a:ln>
            <a:noFill/>
          </a:ln>
        </p:spPr>
      </p:pic>
      <p:pic>
        <p:nvPicPr>
          <p:cNvPr id="81" name="Google Shape;81;p16"/>
          <p:cNvPicPr preferRelativeResize="0"/>
          <p:nvPr/>
        </p:nvPicPr>
        <p:blipFill>
          <a:blip r:embed="rId8">
            <a:alphaModFix/>
          </a:blip>
          <a:stretch>
            <a:fillRect/>
          </a:stretch>
        </p:blipFill>
        <p:spPr>
          <a:xfrm>
            <a:off x="3241525" y="2091510"/>
            <a:ext cx="3256323" cy="916672"/>
          </a:xfrm>
          <a:prstGeom prst="rect">
            <a:avLst/>
          </a:prstGeom>
          <a:noFill/>
          <a:ln>
            <a:noFill/>
          </a:ln>
        </p:spPr>
      </p:pic>
      <p:pic>
        <p:nvPicPr>
          <p:cNvPr id="82" name="Google Shape;82;p16"/>
          <p:cNvPicPr preferRelativeResize="0"/>
          <p:nvPr/>
        </p:nvPicPr>
        <p:blipFill>
          <a:blip r:embed="rId9">
            <a:alphaModFix/>
          </a:blip>
          <a:stretch>
            <a:fillRect/>
          </a:stretch>
        </p:blipFill>
        <p:spPr>
          <a:xfrm>
            <a:off x="3241526" y="3041016"/>
            <a:ext cx="3256325" cy="1207009"/>
          </a:xfrm>
          <a:prstGeom prst="rect">
            <a:avLst/>
          </a:prstGeom>
          <a:noFill/>
          <a:ln>
            <a:noFill/>
          </a:ln>
        </p:spPr>
      </p:pic>
      <p:pic>
        <p:nvPicPr>
          <p:cNvPr id="83" name="Google Shape;83;p16"/>
          <p:cNvPicPr preferRelativeResize="0"/>
          <p:nvPr/>
        </p:nvPicPr>
        <p:blipFill>
          <a:blip r:embed="rId10">
            <a:alphaModFix/>
          </a:blip>
          <a:stretch>
            <a:fillRect/>
          </a:stretch>
        </p:blipFill>
        <p:spPr>
          <a:xfrm>
            <a:off x="3187850" y="4016426"/>
            <a:ext cx="3310000" cy="1096049"/>
          </a:xfrm>
          <a:prstGeom prst="rect">
            <a:avLst/>
          </a:prstGeom>
          <a:noFill/>
          <a:ln>
            <a:noFill/>
          </a:ln>
        </p:spPr>
      </p:pic>
      <p:pic>
        <p:nvPicPr>
          <p:cNvPr id="84" name="Google Shape;84;p16"/>
          <p:cNvPicPr preferRelativeResize="0"/>
          <p:nvPr/>
        </p:nvPicPr>
        <p:blipFill>
          <a:blip r:embed="rId11">
            <a:alphaModFix/>
          </a:blip>
          <a:stretch>
            <a:fillRect/>
          </a:stretch>
        </p:blipFill>
        <p:spPr>
          <a:xfrm>
            <a:off x="6512729" y="0"/>
            <a:ext cx="2631273" cy="1207000"/>
          </a:xfrm>
          <a:prstGeom prst="rect">
            <a:avLst/>
          </a:prstGeom>
          <a:noFill/>
          <a:ln>
            <a:noFill/>
          </a:ln>
        </p:spPr>
      </p:pic>
      <p:pic>
        <p:nvPicPr>
          <p:cNvPr id="85" name="Google Shape;85;p16"/>
          <p:cNvPicPr preferRelativeResize="0"/>
          <p:nvPr/>
        </p:nvPicPr>
        <p:blipFill>
          <a:blip r:embed="rId12">
            <a:alphaModFix/>
          </a:blip>
          <a:stretch>
            <a:fillRect/>
          </a:stretch>
        </p:blipFill>
        <p:spPr>
          <a:xfrm>
            <a:off x="6542275" y="1207001"/>
            <a:ext cx="2601125" cy="1186125"/>
          </a:xfrm>
          <a:prstGeom prst="rect">
            <a:avLst/>
          </a:prstGeom>
          <a:noFill/>
          <a:ln>
            <a:noFill/>
          </a:ln>
        </p:spPr>
      </p:pic>
      <p:pic>
        <p:nvPicPr>
          <p:cNvPr id="86" name="Google Shape;86;p16"/>
          <p:cNvPicPr preferRelativeResize="0"/>
          <p:nvPr/>
        </p:nvPicPr>
        <p:blipFill>
          <a:blip r:embed="rId13">
            <a:alphaModFix/>
          </a:blip>
          <a:stretch>
            <a:fillRect/>
          </a:stretch>
        </p:blipFill>
        <p:spPr>
          <a:xfrm>
            <a:off x="6512725" y="2342325"/>
            <a:ext cx="2631274" cy="1085675"/>
          </a:xfrm>
          <a:prstGeom prst="rect">
            <a:avLst/>
          </a:prstGeom>
          <a:noFill/>
          <a:ln>
            <a:noFill/>
          </a:ln>
        </p:spPr>
      </p:pic>
      <p:pic>
        <p:nvPicPr>
          <p:cNvPr id="87" name="Google Shape;87;p16"/>
          <p:cNvPicPr preferRelativeResize="0"/>
          <p:nvPr/>
        </p:nvPicPr>
        <p:blipFill>
          <a:blip r:embed="rId14">
            <a:alphaModFix/>
          </a:blip>
          <a:stretch>
            <a:fillRect/>
          </a:stretch>
        </p:blipFill>
        <p:spPr>
          <a:xfrm>
            <a:off x="6512125" y="3376151"/>
            <a:ext cx="2631274" cy="493365"/>
          </a:xfrm>
          <a:prstGeom prst="rect">
            <a:avLst/>
          </a:prstGeom>
          <a:noFill/>
          <a:ln>
            <a:noFill/>
          </a:ln>
        </p:spPr>
      </p:pic>
      <p:pic>
        <p:nvPicPr>
          <p:cNvPr id="88" name="Google Shape;88;p16"/>
          <p:cNvPicPr preferRelativeResize="0"/>
          <p:nvPr/>
        </p:nvPicPr>
        <p:blipFill>
          <a:blip r:embed="rId15">
            <a:alphaModFix/>
          </a:blip>
          <a:stretch>
            <a:fillRect/>
          </a:stretch>
        </p:blipFill>
        <p:spPr>
          <a:xfrm>
            <a:off x="6490175" y="3869525"/>
            <a:ext cx="2675173" cy="1275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 </a:t>
            </a:r>
            <a:endParaRPr/>
          </a:p>
        </p:txBody>
      </p:sp>
      <p:pic>
        <p:nvPicPr>
          <p:cNvPr id="94" name="Google Shape;94;p17"/>
          <p:cNvPicPr preferRelativeResize="0"/>
          <p:nvPr/>
        </p:nvPicPr>
        <p:blipFill>
          <a:blip r:embed="rId3">
            <a:alphaModFix/>
          </a:blip>
          <a:stretch>
            <a:fillRect/>
          </a:stretch>
        </p:blipFill>
        <p:spPr>
          <a:xfrm>
            <a:off x="2624342" y="0"/>
            <a:ext cx="6519666" cy="5143500"/>
          </a:xfrm>
          <a:prstGeom prst="rect">
            <a:avLst/>
          </a:prstGeom>
          <a:noFill/>
          <a:ln>
            <a:noFill/>
          </a:ln>
        </p:spPr>
      </p:pic>
      <p:sp>
        <p:nvSpPr>
          <p:cNvPr id="95" name="Google Shape;95;p17"/>
          <p:cNvSpPr txBox="1"/>
          <p:nvPr/>
        </p:nvSpPr>
        <p:spPr>
          <a:xfrm>
            <a:off x="0" y="1221125"/>
            <a:ext cx="2486700" cy="10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https://catchthemes.com/themes/audioman/#theme-instructions,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txBox="1"/>
          <p:nvPr>
            <p:ph type="title"/>
          </p:nvPr>
        </p:nvSpPr>
        <p:spPr>
          <a:xfrm>
            <a:off x="490250" y="450150"/>
            <a:ext cx="31164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Plugins </a:t>
            </a:r>
            <a:endParaRPr/>
          </a:p>
        </p:txBody>
      </p:sp>
      <p:sp>
        <p:nvSpPr>
          <p:cNvPr id="101" name="Google Shape;101;p18"/>
          <p:cNvSpPr txBox="1"/>
          <p:nvPr>
            <p:ph idx="4294967295" type="body"/>
          </p:nvPr>
        </p:nvSpPr>
        <p:spPr>
          <a:xfrm>
            <a:off x="4836025" y="2165725"/>
            <a:ext cx="2676000" cy="114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WooCommerce Ready!</a:t>
            </a:r>
            <a:endParaRPr/>
          </a:p>
        </p:txBody>
      </p:sp>
      <p:cxnSp>
        <p:nvCxnSpPr>
          <p:cNvPr id="102" name="Google Shape;102;p18"/>
          <p:cNvCxnSpPr/>
          <p:nvPr/>
        </p:nvCxnSpPr>
        <p:spPr>
          <a:xfrm>
            <a:off x="4805300" y="2630100"/>
            <a:ext cx="2640300" cy="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237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t>
            </a:r>
            <a:endParaRPr/>
          </a:p>
        </p:txBody>
      </p:sp>
      <p:sp>
        <p:nvSpPr>
          <p:cNvPr id="108" name="Google Shape;108;p19"/>
          <p:cNvSpPr txBox="1"/>
          <p:nvPr>
            <p:ph idx="1" type="body"/>
          </p:nvPr>
        </p:nvSpPr>
        <p:spPr>
          <a:xfrm>
            <a:off x="341325" y="863550"/>
            <a:ext cx="8520600" cy="4143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Theme Options</a:t>
            </a:r>
            <a:endParaRPr sz="1400"/>
          </a:p>
          <a:p>
            <a:pPr indent="0" lvl="0" marL="457200" rtl="0" algn="l">
              <a:spcBef>
                <a:spcPts val="1600"/>
              </a:spcBef>
              <a:spcAft>
                <a:spcPts val="0"/>
              </a:spcAft>
              <a:buNone/>
            </a:pPr>
            <a:r>
              <a:rPr lang="en" sz="1000">
                <a:solidFill>
                  <a:srgbClr val="1A1A1A"/>
                </a:solidFill>
                <a:highlight>
                  <a:srgbClr val="FFFFFF"/>
                </a:highlight>
                <a:latin typeface="Merriweather"/>
                <a:ea typeface="Merriweather"/>
                <a:cs typeface="Merriweather"/>
                <a:sym typeface="Merriweather"/>
              </a:rPr>
              <a:t>Theme Options allow you to toggle on and off features, adjust layouts, change colors, fonts, logo, favicon, background, add social links and custom CSS.</a:t>
            </a:r>
            <a:endParaRPr sz="1000"/>
          </a:p>
          <a:p>
            <a:pPr indent="-317500" lvl="0" marL="457200" rtl="0" algn="l">
              <a:spcBef>
                <a:spcPts val="1600"/>
              </a:spcBef>
              <a:spcAft>
                <a:spcPts val="0"/>
              </a:spcAft>
              <a:buSzPts val="1400"/>
              <a:buChar char="❖"/>
            </a:pPr>
            <a:r>
              <a:rPr lang="en" sz="1400"/>
              <a:t>Responsive Design</a:t>
            </a:r>
            <a:endParaRPr sz="1400"/>
          </a:p>
          <a:p>
            <a:pPr indent="0" lvl="0" marL="457200" rtl="0" algn="l">
              <a:spcBef>
                <a:spcPts val="1600"/>
              </a:spcBef>
              <a:spcAft>
                <a:spcPts val="0"/>
              </a:spcAft>
              <a:buNone/>
            </a:pPr>
            <a:r>
              <a:rPr lang="en" sz="1200">
                <a:solidFill>
                  <a:srgbClr val="1A1A1A"/>
                </a:solidFill>
                <a:highlight>
                  <a:srgbClr val="FFFFFF"/>
                </a:highlight>
                <a:latin typeface="Merriweather"/>
                <a:ea typeface="Merriweather"/>
                <a:cs typeface="Merriweather"/>
                <a:sym typeface="Merriweather"/>
              </a:rPr>
              <a:t>Adapt to different screen sizes delivering an optimized design for iPhones, iPads, and other mobile devices. </a:t>
            </a:r>
            <a:endParaRPr sz="1200"/>
          </a:p>
          <a:p>
            <a:pPr indent="-317500" lvl="0" marL="457200" rtl="0" algn="l">
              <a:spcBef>
                <a:spcPts val="1600"/>
              </a:spcBef>
              <a:spcAft>
                <a:spcPts val="0"/>
              </a:spcAft>
              <a:buSzPts val="1400"/>
              <a:buChar char="❖"/>
            </a:pPr>
            <a:r>
              <a:rPr lang="en" sz="1400"/>
              <a:t>Incredible Support</a:t>
            </a:r>
            <a:endParaRPr sz="1400"/>
          </a:p>
          <a:p>
            <a:pPr indent="0" lvl="0" marL="457200" rtl="0" algn="l">
              <a:spcBef>
                <a:spcPts val="1600"/>
              </a:spcBef>
              <a:spcAft>
                <a:spcPts val="0"/>
              </a:spcAft>
              <a:buNone/>
            </a:pPr>
            <a:r>
              <a:rPr lang="en" sz="1200">
                <a:solidFill>
                  <a:srgbClr val="1A1A1A"/>
                </a:solidFill>
                <a:highlight>
                  <a:srgbClr val="FFFFFF"/>
                </a:highlight>
                <a:latin typeface="Merriweather"/>
                <a:ea typeface="Merriweather"/>
                <a:cs typeface="Merriweather"/>
                <a:sym typeface="Merriweather"/>
              </a:rPr>
              <a:t>Great line of support team and support documentation. </a:t>
            </a:r>
            <a:endParaRPr sz="1200"/>
          </a:p>
          <a:p>
            <a:pPr indent="-317500" lvl="0" marL="457200" rtl="0" algn="l">
              <a:spcBef>
                <a:spcPts val="1600"/>
              </a:spcBef>
              <a:spcAft>
                <a:spcPts val="0"/>
              </a:spcAft>
              <a:buSzPts val="1400"/>
              <a:buChar char="❖"/>
            </a:pPr>
            <a:r>
              <a:rPr lang="en" sz="1400"/>
              <a:t>WordPress Standard Codes</a:t>
            </a:r>
            <a:endParaRPr sz="1400"/>
          </a:p>
          <a:p>
            <a:pPr indent="0" lvl="0" marL="457200" rtl="0" algn="l">
              <a:spcBef>
                <a:spcPts val="1600"/>
              </a:spcBef>
              <a:spcAft>
                <a:spcPts val="0"/>
              </a:spcAft>
              <a:buNone/>
            </a:pPr>
            <a:r>
              <a:rPr lang="en" sz="1200">
                <a:solidFill>
                  <a:srgbClr val="1A1A1A"/>
                </a:solidFill>
                <a:highlight>
                  <a:srgbClr val="FFFFFF"/>
                </a:highlight>
                <a:latin typeface="Merriweather"/>
                <a:ea typeface="Merriweather"/>
                <a:cs typeface="Merriweather"/>
                <a:sym typeface="Merriweather"/>
              </a:rPr>
              <a:t>proper data validation and sanitization and follow core theme guidelines. Our developers are active contributors to WordPress theme review and WordPress core. Our themes will always be updated as things change in WordPress.</a:t>
            </a:r>
            <a:endParaRPr sz="12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$54.99</a:t>
            </a:r>
            <a:endParaRPr/>
          </a:p>
        </p:txBody>
      </p:sp>
      <p:sp>
        <p:nvSpPr>
          <p:cNvPr id="114" name="Google Shape;114;p20"/>
          <p:cNvSpPr txBox="1"/>
          <p:nvPr>
            <p:ph idx="1" type="body"/>
          </p:nvPr>
        </p:nvSpPr>
        <p:spPr>
          <a:xfrm>
            <a:off x="311700" y="3152225"/>
            <a:ext cx="8520600" cy="144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Price?</a:t>
            </a:r>
            <a:endParaRPr/>
          </a:p>
          <a:p>
            <a:pPr indent="0" lvl="0" marL="0" rtl="0" algn="ctr">
              <a:spcBef>
                <a:spcPts val="1600"/>
              </a:spcBef>
              <a:spcAft>
                <a:spcPts val="0"/>
              </a:spcAft>
              <a:buNone/>
            </a:pPr>
            <a:r>
              <a:rPr lang="en"/>
              <a:t>+</a:t>
            </a:r>
            <a:endParaRPr/>
          </a:p>
          <a:p>
            <a:pPr indent="0" lvl="0" marL="0" rtl="0" algn="ctr">
              <a:spcBef>
                <a:spcPts val="1600"/>
              </a:spcBef>
              <a:spcAft>
                <a:spcPts val="1600"/>
              </a:spcAft>
              <a:buNone/>
            </a:pPr>
            <a:r>
              <a:rPr lang="en"/>
              <a:t>Hosting Price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WordPress Web Hosting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20" name="Google Shape;120;p21"/>
          <p:cNvPicPr preferRelativeResize="0"/>
          <p:nvPr/>
        </p:nvPicPr>
        <p:blipFill>
          <a:blip r:embed="rId3">
            <a:alphaModFix/>
          </a:blip>
          <a:stretch>
            <a:fillRect/>
          </a:stretch>
        </p:blipFill>
        <p:spPr>
          <a:xfrm>
            <a:off x="1269900" y="1133100"/>
            <a:ext cx="7353300" cy="3457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